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3BB1F-876A-4D40-B510-BBCE1AC747A5}" type="datetimeFigureOut">
              <a:rPr lang="en-US" smtClean="0"/>
              <a:pPr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17607-720E-473E-96D6-089AA0787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23E7E-A505-4276-B734-AE5EF415A091}" type="slidenum">
              <a:rPr lang="en-US"/>
              <a:pPr/>
              <a:t>1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1FC3B8-3BA2-4728-9599-D6A3A5D249F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9" descr="PHYX 2710 Powerpoint background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Getting Your Feet Wet</a:t>
            </a:r>
          </a:p>
        </p:txBody>
      </p:sp>
      <p:sp>
        <p:nvSpPr>
          <p:cNvPr id="29705" name="Text Box 9"/>
          <p:cNvSpPr txBox="1">
            <a:spLocks noChangeArrowheads="1"/>
          </p:cNvSpPr>
          <p:nvPr userDrawn="1"/>
        </p:nvSpPr>
        <p:spPr bwMode="auto">
          <a:xfrm>
            <a:off x="3505200" y="6400800"/>
            <a:ext cx="2971800" cy="297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000" baseline="-25000" dirty="0" smtClean="0">
                <a:solidFill>
                  <a:schemeClr val="bg1"/>
                </a:solidFill>
              </a:rPr>
              <a:t>WRITING REPORTS</a:t>
            </a:r>
            <a:endParaRPr lang="en-US" sz="2000" baseline="-25000" dirty="0">
              <a:solidFill>
                <a:schemeClr val="bg1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6400800"/>
            <a:ext cx="1219200" cy="381000"/>
            <a:chOff x="-48" y="0"/>
            <a:chExt cx="768" cy="240"/>
          </a:xfrm>
        </p:grpSpPr>
        <p:sp>
          <p:nvSpPr>
            <p:cNvPr id="29711" name="Rectangle 15"/>
            <p:cNvSpPr>
              <a:spLocks noChangeArrowheads="1"/>
            </p:cNvSpPr>
            <p:nvPr userDrawn="1"/>
          </p:nvSpPr>
          <p:spPr bwMode="auto">
            <a:xfrm>
              <a:off x="33" y="0"/>
              <a:ext cx="687" cy="240"/>
            </a:xfrm>
            <a:prstGeom prst="rect">
              <a:avLst/>
            </a:prstGeom>
            <a:solidFill>
              <a:srgbClr val="0A52A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21516" name="Picture 16" descr="USU logo"/>
            <p:cNvPicPr>
              <a:picLocks noChangeAspect="1" noChangeArrowheads="1"/>
            </p:cNvPicPr>
            <p:nvPr userDrawn="1"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-48" y="0"/>
              <a:ext cx="76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143000" y="472440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aseline="-25000">
                <a:solidFill>
                  <a:schemeClr val="bg1"/>
                </a:solidFill>
              </a:rPr>
              <a:t>Introduction    Section 0     Lecture  1     Slide  </a:t>
            </a:r>
            <a:fld id="{F0679E40-323C-469C-BE81-0B5FD3769970}" type="slidenum">
              <a:rPr lang="en-US" baseline="-2500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baseline="-25000">
              <a:solidFill>
                <a:schemeClr val="bg1"/>
              </a:solidFill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324600" y="6400800"/>
            <a:ext cx="281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aseline="-25000" dirty="0">
                <a:solidFill>
                  <a:schemeClr val="bg1"/>
                </a:solidFill>
              </a:rPr>
              <a:t>Lecture  </a:t>
            </a:r>
            <a:r>
              <a:rPr lang="en-US" baseline="-25000" dirty="0" smtClean="0">
                <a:solidFill>
                  <a:schemeClr val="bg1"/>
                </a:solidFill>
              </a:rPr>
              <a:t>6   </a:t>
            </a:r>
            <a:r>
              <a:rPr lang="en-US" baseline="-25000" dirty="0">
                <a:solidFill>
                  <a:schemeClr val="bg1"/>
                </a:solidFill>
              </a:rPr>
              <a:t>Slide  </a:t>
            </a:r>
            <a:fld id="{C3E8E897-1EBA-455B-A023-6411CA98D7CD}" type="slidenum">
              <a:rPr lang="en-US" baseline="-2500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21512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534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 userDrawn="1"/>
        </p:nvSpPr>
        <p:spPr bwMode="auto">
          <a:xfrm>
            <a:off x="381000" y="5562600"/>
            <a:ext cx="4419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>
                <a:solidFill>
                  <a:schemeClr val="bg1"/>
                </a:solidFill>
              </a:rPr>
              <a:t>INTRODUCTION TO Modern Physics PHYX 2710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>
                <a:solidFill>
                  <a:schemeClr val="bg1"/>
                </a:solidFill>
              </a:rPr>
              <a:t>Fall 2004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 userDrawn="1"/>
        </p:nvSpPr>
        <p:spPr bwMode="auto">
          <a:xfrm>
            <a:off x="1295400" y="6400800"/>
            <a:ext cx="2286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 dirty="0">
                <a:solidFill>
                  <a:schemeClr val="bg1"/>
                </a:solidFill>
              </a:rPr>
              <a:t>Intermediate  3870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 dirty="0">
                <a:solidFill>
                  <a:schemeClr val="bg1"/>
                </a:solidFill>
              </a:rPr>
              <a:t>Fall </a:t>
            </a:r>
            <a:r>
              <a:rPr lang="en-US" sz="1000" baseline="-25000" dirty="0" smtClean="0">
                <a:solidFill>
                  <a:schemeClr val="bg1"/>
                </a:solidFill>
              </a:rPr>
              <a:t>2015</a:t>
            </a:r>
            <a:endParaRPr lang="en-US" sz="1000" baseline="-25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A52A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hlink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10600" cy="1470025"/>
          </a:xfrm>
        </p:spPr>
        <p:txBody>
          <a:bodyPr/>
          <a:lstStyle/>
          <a:p>
            <a:pPr eaLnBrk="1" hangingPunct="1"/>
            <a:r>
              <a:rPr lang="en-US" sz="4400" i="1" dirty="0" smtClean="0"/>
              <a:t>Intermediate Lab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hlink"/>
                </a:solidFill>
              </a:rPr>
              <a:t>PHYS 3870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447800"/>
            <a:ext cx="8305800" cy="17526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C00000"/>
                </a:solidFill>
              </a:rPr>
              <a:t>An Exercise in Reference Management and Use</a:t>
            </a:r>
          </a:p>
          <a:p>
            <a:pPr eaLnBrk="1" hangingPunct="1"/>
            <a:endParaRPr lang="en-US" b="1" dirty="0" smtClean="0"/>
          </a:p>
          <a:p>
            <a:pPr algn="l" eaLnBrk="1" hangingPunct="1"/>
            <a:r>
              <a:rPr lang="en-US" sz="18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Use Google Scholar to find: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 physics related article by an author with your last name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An article in American Journal of Physics related to this topic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An article from within the last 2 years related to this topic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An article from before you were born related to this topic</a:t>
            </a:r>
          </a:p>
          <a:p>
            <a:pPr algn="l" eaLnBrk="1" hangingPunct="1"/>
            <a:endParaRPr lang="en-US" sz="1600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/>
            <a:r>
              <a:rPr lang="en-US" sz="18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Use Google Scholar and </a:t>
            </a:r>
            <a:r>
              <a:rPr lang="en-US" sz="1800" u="sng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EndNote</a:t>
            </a:r>
            <a:r>
              <a:rPr lang="en-US" sz="18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to: 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Use 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Google Scholar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save citations to these 4 articles in </a:t>
            </a:r>
            <a:r>
              <a:rPr lang="en-US" sz="1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EndNote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Basic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format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Write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sort paragraph about the physics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topic in 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Use </a:t>
            </a:r>
            <a:r>
              <a:rPr lang="en-US" sz="1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EndNote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Basic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Cite-While-You-Write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provide citations for your paragraph.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Use </a:t>
            </a:r>
            <a:r>
              <a:rPr lang="en-US" sz="1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EndNote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Basic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create a bibliography for your paragraph using the AIP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Style.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Save your Word file as a PDF file, with a filename LastnameFirstInitial_Endnote.pdf (</a:t>
            </a:r>
            <a:r>
              <a:rPr lang="en-US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e.g.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DennisonJ_EndNote.pdf).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/>
            <a:endParaRPr lang="en-US" sz="1600" dirty="0" smtClean="0">
              <a:solidFill>
                <a:srgbClr val="FF00FF"/>
              </a:solidFill>
              <a:latin typeface="Times New Roman" pitchFamily="18" charset="0"/>
            </a:endParaRPr>
          </a:p>
          <a:p>
            <a:pPr eaLnBrk="1" hangingPunct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057400"/>
            <a:ext cx="6048375" cy="4048125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228601"/>
            <a:ext cx="8610600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Intermediate Lab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 3870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2954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An </a:t>
            </a:r>
            <a:r>
              <a:rPr lang="en-US" b="1" dirty="0" smtClean="0">
                <a:solidFill>
                  <a:srgbClr val="C00000"/>
                </a:solidFill>
              </a:rPr>
              <a:t>Example of an Exercise </a:t>
            </a:r>
            <a:r>
              <a:rPr lang="en-US" b="1" dirty="0" smtClean="0">
                <a:solidFill>
                  <a:srgbClr val="C00000"/>
                </a:solidFill>
              </a:rPr>
              <a:t>in Reference Management and Use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HYX 2710 Template">
  <a:themeElements>
    <a:clrScheme name="PHYX 2710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X 2710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HYX 2710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10847</TotalTime>
  <Words>171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PHYX 2710 Template</vt:lpstr>
      <vt:lpstr>Intermediate Lab  PHYS 3870</vt:lpstr>
      <vt:lpstr>Slide 2</vt:lpstr>
    </vt:vector>
  </TitlesOfParts>
  <Company>Physics Department Utah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3870 F2015 -Writing Reports v1-1</dc:title>
  <dc:creator>JR Dennison</dc:creator>
  <dc:description>Intermediate Lab _x000d_PHYS 3870</dc:description>
  <cp:lastModifiedBy>JR Dennison</cp:lastModifiedBy>
  <cp:revision>110</cp:revision>
  <dcterms:created xsi:type="dcterms:W3CDTF">2004-08-23T18:11:05Z</dcterms:created>
  <dcterms:modified xsi:type="dcterms:W3CDTF">2015-10-10T20:50:45Z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PHYS 3870 F2015 -Writing Reports v1-1</vt:lpwstr>
  </property>
  <property fmtid="{D5CDD505-2E9C-101B-9397-08002B2CF9AE}" pid="3" name="SlideDescription">
    <vt:lpwstr>Intermediate Lab _x000d_PHYS 3870</vt:lpwstr>
  </property>
</Properties>
</file>