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26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C1D4F-AE03-1A4B-83A0-DF1F84B8489C}" type="datetimeFigureOut">
              <a:rPr lang="en-US" smtClean="0"/>
              <a:t>1/26/15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A4C51-DF0F-8840-AC3F-DE720FC80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193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C1D4F-AE03-1A4B-83A0-DF1F84B8489C}" type="datetimeFigureOut">
              <a:rPr lang="en-US" smtClean="0"/>
              <a:t>1/26/15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A4C51-DF0F-8840-AC3F-DE720FC80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618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C1D4F-AE03-1A4B-83A0-DF1F84B8489C}" type="datetimeFigureOut">
              <a:rPr lang="en-US" smtClean="0"/>
              <a:t>1/26/15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A4C51-DF0F-8840-AC3F-DE720FC80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164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C1D4F-AE03-1A4B-83A0-DF1F84B8489C}" type="datetimeFigureOut">
              <a:rPr lang="en-US" smtClean="0"/>
              <a:t>1/26/15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A4C51-DF0F-8840-AC3F-DE720FC80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748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C1D4F-AE03-1A4B-83A0-DF1F84B8489C}" type="datetimeFigureOut">
              <a:rPr lang="en-US" smtClean="0"/>
              <a:t>1/26/15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A4C51-DF0F-8840-AC3F-DE720FC80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008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C1D4F-AE03-1A4B-83A0-DF1F84B8489C}" type="datetimeFigureOut">
              <a:rPr lang="en-US" smtClean="0"/>
              <a:t>1/26/15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A4C51-DF0F-8840-AC3F-DE720FC80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12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C1D4F-AE03-1A4B-83A0-DF1F84B8489C}" type="datetimeFigureOut">
              <a:rPr lang="en-US" smtClean="0"/>
              <a:t>1/26/15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A4C51-DF0F-8840-AC3F-DE720FC80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364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C1D4F-AE03-1A4B-83A0-DF1F84B8489C}" type="datetimeFigureOut">
              <a:rPr lang="en-US" smtClean="0"/>
              <a:t>1/26/15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A4C51-DF0F-8840-AC3F-DE720FC80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19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C1D4F-AE03-1A4B-83A0-DF1F84B8489C}" type="datetimeFigureOut">
              <a:rPr lang="en-US" smtClean="0"/>
              <a:t>1/26/15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A4C51-DF0F-8840-AC3F-DE720FC80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285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C1D4F-AE03-1A4B-83A0-DF1F84B8489C}" type="datetimeFigureOut">
              <a:rPr lang="en-US" smtClean="0"/>
              <a:t>1/26/15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A4C51-DF0F-8840-AC3F-DE720FC80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59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C1D4F-AE03-1A4B-83A0-DF1F84B8489C}" type="datetimeFigureOut">
              <a:rPr lang="en-US" smtClean="0"/>
              <a:t>1/26/15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A4C51-DF0F-8840-AC3F-DE720FC80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104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C1D4F-AE03-1A4B-83A0-DF1F84B8489C}" type="datetimeFigureOut">
              <a:rPr lang="en-US" smtClean="0"/>
              <a:t>1/26/15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A4C51-DF0F-8840-AC3F-DE720FC80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591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0726" y="945431"/>
            <a:ext cx="6579153" cy="5276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76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0726" y="945431"/>
            <a:ext cx="6579153" cy="5276139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281495" y="432792"/>
            <a:ext cx="8364376" cy="5870335"/>
            <a:chOff x="281495" y="432792"/>
            <a:chExt cx="8364376" cy="5870335"/>
          </a:xfrm>
        </p:grpSpPr>
        <p:sp>
          <p:nvSpPr>
            <p:cNvPr id="5" name="Rectangle 4"/>
            <p:cNvSpPr/>
            <p:nvPr/>
          </p:nvSpPr>
          <p:spPr>
            <a:xfrm>
              <a:off x="4928846" y="477686"/>
              <a:ext cx="3717025" cy="582544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281495" y="442732"/>
              <a:ext cx="3717025" cy="582544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3041203" y="2097159"/>
              <a:ext cx="3460679" cy="12000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948908" y="432792"/>
              <a:ext cx="3460679" cy="12000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809083" y="3822428"/>
              <a:ext cx="3460679" cy="244574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00460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2800" y="889000"/>
            <a:ext cx="4965700" cy="5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483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2800" y="889000"/>
            <a:ext cx="4965700" cy="5080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 rot="878867">
            <a:off x="1709150" y="52780"/>
            <a:ext cx="5767798" cy="164409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 rot="878867">
            <a:off x="1809943" y="2153223"/>
            <a:ext cx="5767798" cy="1499324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 rot="17762754">
            <a:off x="4650069" y="1420423"/>
            <a:ext cx="2672127" cy="2385246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 rot="17980125">
            <a:off x="1796222" y="531424"/>
            <a:ext cx="2672127" cy="2385246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5400000">
            <a:off x="4023564" y="3009173"/>
            <a:ext cx="3538304" cy="283988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5400000">
            <a:off x="668677" y="3009173"/>
            <a:ext cx="3538304" cy="283988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rot="1009247">
            <a:off x="1347886" y="4091582"/>
            <a:ext cx="5709978" cy="1914074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328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Macintosh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peak</dc:creator>
  <cp:lastModifiedBy>david peak</cp:lastModifiedBy>
  <cp:revision>3</cp:revision>
  <dcterms:created xsi:type="dcterms:W3CDTF">2015-01-26T23:01:55Z</dcterms:created>
  <dcterms:modified xsi:type="dcterms:W3CDTF">2015-01-26T23:14:23Z</dcterms:modified>
</cp:coreProperties>
</file>