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2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9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6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4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9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0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C1D4F-AE03-1A4B-83A0-DF1F84B8489C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A4C51-DF0F-8840-AC3F-DE720FC8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9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726" y="945431"/>
            <a:ext cx="6579153" cy="527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7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726" y="945431"/>
            <a:ext cx="6579153" cy="52761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81495" y="432792"/>
            <a:ext cx="8364376" cy="5870335"/>
            <a:chOff x="281495" y="432792"/>
            <a:chExt cx="8364376" cy="5870335"/>
          </a:xfrm>
        </p:grpSpPr>
        <p:sp>
          <p:nvSpPr>
            <p:cNvPr id="5" name="Rectangle 4"/>
            <p:cNvSpPr/>
            <p:nvPr/>
          </p:nvSpPr>
          <p:spPr>
            <a:xfrm>
              <a:off x="4928846" y="477686"/>
              <a:ext cx="3717025" cy="582544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1495" y="442732"/>
              <a:ext cx="3717025" cy="5825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1203" y="2097159"/>
              <a:ext cx="3460679" cy="12000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48908" y="432792"/>
              <a:ext cx="3460679" cy="12000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09083" y="3822428"/>
              <a:ext cx="3460679" cy="24457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046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889000"/>
            <a:ext cx="49657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8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889000"/>
            <a:ext cx="4965700" cy="5080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878867">
            <a:off x="1709150" y="52780"/>
            <a:ext cx="5767798" cy="164409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878867">
            <a:off x="1809943" y="2153223"/>
            <a:ext cx="5767798" cy="149932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7762754">
            <a:off x="4650069" y="1420423"/>
            <a:ext cx="2672127" cy="238524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7980125">
            <a:off x="1796222" y="531424"/>
            <a:ext cx="2672127" cy="238524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4023564" y="3009173"/>
            <a:ext cx="3538304" cy="283988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68677" y="3009173"/>
            <a:ext cx="3538304" cy="283988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09247">
            <a:off x="1347886" y="4091582"/>
            <a:ext cx="5709978" cy="19140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2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peak</dc:creator>
  <cp:lastModifiedBy>david peak</cp:lastModifiedBy>
  <cp:revision>3</cp:revision>
  <dcterms:created xsi:type="dcterms:W3CDTF">2015-01-26T23:01:55Z</dcterms:created>
  <dcterms:modified xsi:type="dcterms:W3CDTF">2015-01-26T23:14:23Z</dcterms:modified>
</cp:coreProperties>
</file>