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11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E90A7-F453-1A45-A895-EFEED31B3684}" type="datetimeFigureOut">
              <a:rPr lang="en-US" smtClean="0"/>
              <a:t>2/11/15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2B912-E562-8949-BBD0-7A5F05982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996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E90A7-F453-1A45-A895-EFEED31B3684}" type="datetimeFigureOut">
              <a:rPr lang="en-US" smtClean="0"/>
              <a:t>2/11/15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2B912-E562-8949-BBD0-7A5F05982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494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E90A7-F453-1A45-A895-EFEED31B3684}" type="datetimeFigureOut">
              <a:rPr lang="en-US" smtClean="0"/>
              <a:t>2/11/15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2B912-E562-8949-BBD0-7A5F05982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258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E90A7-F453-1A45-A895-EFEED31B3684}" type="datetimeFigureOut">
              <a:rPr lang="en-US" smtClean="0"/>
              <a:t>2/11/15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2B912-E562-8949-BBD0-7A5F05982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257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E90A7-F453-1A45-A895-EFEED31B3684}" type="datetimeFigureOut">
              <a:rPr lang="en-US" smtClean="0"/>
              <a:t>2/11/15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2B912-E562-8949-BBD0-7A5F05982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945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E90A7-F453-1A45-A895-EFEED31B3684}" type="datetimeFigureOut">
              <a:rPr lang="en-US" smtClean="0"/>
              <a:t>2/11/15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2B912-E562-8949-BBD0-7A5F05982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541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E90A7-F453-1A45-A895-EFEED31B3684}" type="datetimeFigureOut">
              <a:rPr lang="en-US" smtClean="0"/>
              <a:t>2/11/15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2B912-E562-8949-BBD0-7A5F05982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892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E90A7-F453-1A45-A895-EFEED31B3684}" type="datetimeFigureOut">
              <a:rPr lang="en-US" smtClean="0"/>
              <a:t>2/11/15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2B912-E562-8949-BBD0-7A5F05982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98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E90A7-F453-1A45-A895-EFEED31B3684}" type="datetimeFigureOut">
              <a:rPr lang="en-US" smtClean="0"/>
              <a:t>2/11/15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2B912-E562-8949-BBD0-7A5F05982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081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E90A7-F453-1A45-A895-EFEED31B3684}" type="datetimeFigureOut">
              <a:rPr lang="en-US" smtClean="0"/>
              <a:t>2/11/15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2B912-E562-8949-BBD0-7A5F05982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490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E90A7-F453-1A45-A895-EFEED31B3684}" type="datetimeFigureOut">
              <a:rPr lang="en-US" smtClean="0"/>
              <a:t>2/11/15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2B912-E562-8949-BBD0-7A5F05982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32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E90A7-F453-1A45-A895-EFEED31B3684}" type="datetimeFigureOut">
              <a:rPr lang="en-US" smtClean="0"/>
              <a:t>2/11/15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2B912-E562-8949-BBD0-7A5F05982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871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9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3609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peak</dc:creator>
  <cp:lastModifiedBy>david peak</cp:lastModifiedBy>
  <cp:revision>1</cp:revision>
  <dcterms:created xsi:type="dcterms:W3CDTF">2015-02-12T02:28:18Z</dcterms:created>
  <dcterms:modified xsi:type="dcterms:W3CDTF">2015-02-12T02:29:40Z</dcterms:modified>
</cp:coreProperties>
</file>