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3" r:id="rId2"/>
    <p:sldId id="288" r:id="rId3"/>
    <p:sldId id="291" r:id="rId4"/>
    <p:sldId id="268" r:id="rId5"/>
    <p:sldId id="290" r:id="rId6"/>
    <p:sldId id="271" r:id="rId7"/>
    <p:sldId id="272" r:id="rId8"/>
    <p:sldId id="270" r:id="rId9"/>
    <p:sldId id="269" r:id="rId10"/>
    <p:sldId id="267" r:id="rId11"/>
    <p:sldId id="278" r:id="rId12"/>
    <p:sldId id="277" r:id="rId13"/>
    <p:sldId id="284" r:id="rId14"/>
    <p:sldId id="285" r:id="rId15"/>
    <p:sldId id="258" r:id="rId16"/>
    <p:sldId id="256" r:id="rId17"/>
    <p:sldId id="261" r:id="rId18"/>
    <p:sldId id="257" r:id="rId19"/>
    <p:sldId id="262" r:id="rId20"/>
    <p:sldId id="259" r:id="rId21"/>
    <p:sldId id="260" r:id="rId22"/>
    <p:sldId id="286" r:id="rId23"/>
    <p:sldId id="263" r:id="rId24"/>
    <p:sldId id="264" r:id="rId25"/>
    <p:sldId id="265" r:id="rId26"/>
    <p:sldId id="266" r:id="rId27"/>
    <p:sldId id="287" r:id="rId28"/>
    <p:sldId id="289" r:id="rId29"/>
    <p:sldId id="279" r:id="rId30"/>
    <p:sldId id="280" r:id="rId31"/>
    <p:sldId id="281" r:id="rId32"/>
    <p:sldId id="28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26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F298-C5E1-274C-92CF-DEEA1235BD22}" type="datetimeFigureOut">
              <a:rPr lang="en-US" smtClean="0"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0424-9BDB-0441-BD4D-83F5BD1B6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6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F298-C5E1-274C-92CF-DEEA1235BD22}" type="datetimeFigureOut">
              <a:rPr lang="en-US" smtClean="0"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0424-9BDB-0441-BD4D-83F5BD1B6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7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F298-C5E1-274C-92CF-DEEA1235BD22}" type="datetimeFigureOut">
              <a:rPr lang="en-US" smtClean="0"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0424-9BDB-0441-BD4D-83F5BD1B6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8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F298-C5E1-274C-92CF-DEEA1235BD22}" type="datetimeFigureOut">
              <a:rPr lang="en-US" smtClean="0"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0424-9BDB-0441-BD4D-83F5BD1B6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F298-C5E1-274C-92CF-DEEA1235BD22}" type="datetimeFigureOut">
              <a:rPr lang="en-US" smtClean="0"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0424-9BDB-0441-BD4D-83F5BD1B6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30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F298-C5E1-274C-92CF-DEEA1235BD22}" type="datetimeFigureOut">
              <a:rPr lang="en-US" smtClean="0"/>
              <a:t>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0424-9BDB-0441-BD4D-83F5BD1B6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18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F298-C5E1-274C-92CF-DEEA1235BD22}" type="datetimeFigureOut">
              <a:rPr lang="en-US" smtClean="0"/>
              <a:t>1/22/15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0424-9BDB-0441-BD4D-83F5BD1B6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1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F298-C5E1-274C-92CF-DEEA1235BD22}" type="datetimeFigureOut">
              <a:rPr lang="en-US" smtClean="0"/>
              <a:t>1/22/15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0424-9BDB-0441-BD4D-83F5BD1B6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F298-C5E1-274C-92CF-DEEA1235BD22}" type="datetimeFigureOut">
              <a:rPr lang="en-US" smtClean="0"/>
              <a:t>1/22/15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0424-9BDB-0441-BD4D-83F5BD1B6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4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F298-C5E1-274C-92CF-DEEA1235BD22}" type="datetimeFigureOut">
              <a:rPr lang="en-US" smtClean="0"/>
              <a:t>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0424-9BDB-0441-BD4D-83F5BD1B6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81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F298-C5E1-274C-92CF-DEEA1235BD22}" type="datetimeFigureOut">
              <a:rPr lang="en-US" smtClean="0"/>
              <a:t>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0424-9BDB-0441-BD4D-83F5BD1B6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32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6F298-C5E1-274C-92CF-DEEA1235BD22}" type="datetimeFigureOut">
              <a:rPr lang="en-US" smtClean="0"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D0424-9BDB-0441-BD4D-83F5BD1B6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6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8.jpeg"/><Relationship Id="rId5" Type="http://schemas.microsoft.com/office/2007/relationships/hdphoto" Target="../media/hdphoto3.wdp"/><Relationship Id="rId6" Type="http://schemas.openxmlformats.org/officeDocument/2006/relationships/image" Target="../media/image29.jpeg"/><Relationship Id="rId7" Type="http://schemas.microsoft.com/office/2007/relationships/hdphoto" Target="../media/hdphoto4.wdp"/><Relationship Id="rId8" Type="http://schemas.openxmlformats.org/officeDocument/2006/relationships/image" Target="../media/image30.jpeg"/><Relationship Id="rId9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4311"/>
            <a:ext cx="8229600" cy="1143000"/>
          </a:xfrm>
        </p:spPr>
        <p:txBody>
          <a:bodyPr/>
          <a:lstStyle/>
          <a:p>
            <a:r>
              <a:rPr lang="en-US" dirty="0" smtClean="0"/>
              <a:t>Why do we do art?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804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611" y="359993"/>
            <a:ext cx="6859026" cy="547633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926973" y="6005418"/>
            <a:ext cx="5765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40,000 year old stenciled hand prints, El Castillo cave, Spain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15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556" y="369206"/>
            <a:ext cx="5719830" cy="46053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1664" y="5345975"/>
            <a:ext cx="502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20,000 year old cave painting; Lascaux Cave, France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447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607788"/>
            <a:ext cx="6350000" cy="416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3912" y="5360744"/>
            <a:ext cx="5353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Oldest (14,000 years) known map; </a:t>
            </a:r>
            <a:r>
              <a:rPr lang="en-US" dirty="0" err="1" smtClean="0"/>
              <a:t>Abauntz</a:t>
            </a:r>
            <a:r>
              <a:rPr lang="en-US" dirty="0" smtClean="0"/>
              <a:t> Cave, Spain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598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4775"/>
            <a:ext cx="8229600" cy="1143000"/>
          </a:xfrm>
        </p:spPr>
        <p:txBody>
          <a:bodyPr/>
          <a:lstStyle/>
          <a:p>
            <a:r>
              <a:rPr lang="en-US" dirty="0" smtClean="0"/>
              <a:t>Umm, it’s not just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587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18152"/>
            <a:ext cx="8229600" cy="1143000"/>
          </a:xfrm>
        </p:spPr>
        <p:txBody>
          <a:bodyPr/>
          <a:lstStyle/>
          <a:p>
            <a:r>
              <a:rPr lang="en-US" dirty="0" smtClean="0"/>
              <a:t>The Gorillas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205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778" b="14778"/>
          <a:stretch>
            <a:fillRect/>
          </a:stretch>
        </p:blipFill>
        <p:spPr>
          <a:xfrm>
            <a:off x="2363059" y="818600"/>
            <a:ext cx="3801520" cy="2090690"/>
          </a:xfrm>
          <a:ln>
            <a:solidFill>
              <a:srgbClr val="0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059" y="3137258"/>
            <a:ext cx="3810000" cy="22606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169439" y="5840170"/>
            <a:ext cx="2239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Koko:  “Banana Slugs”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732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540" y="456197"/>
            <a:ext cx="5922975" cy="51826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690708" y="5959581"/>
            <a:ext cx="1373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Koko:  “Bird”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28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304" y="461366"/>
            <a:ext cx="4595011" cy="511577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169664" y="5886215"/>
            <a:ext cx="366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Koko:  “Pink, pink, nice drink, stink”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0781" y="2928499"/>
            <a:ext cx="1536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drink = water</a:t>
            </a:r>
          </a:p>
          <a:p>
            <a:r>
              <a:rPr lang="en-US" dirty="0" smtClean="0"/>
              <a:t>stink = flowers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753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235" y="590175"/>
            <a:ext cx="4504835" cy="501538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636433" y="6046547"/>
            <a:ext cx="2398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Michael:  “Apple chase”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63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378" y="476544"/>
            <a:ext cx="5151975" cy="504893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82157" y="5862002"/>
            <a:ext cx="2486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Michael:  “Toy dinosaur”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406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92"/>
            <a:ext cx="8229600" cy="1143000"/>
          </a:xfrm>
        </p:spPr>
        <p:txBody>
          <a:bodyPr/>
          <a:lstStyle/>
          <a:p>
            <a:r>
              <a:rPr lang="en-US" dirty="0" smtClean="0"/>
              <a:t>We can’t help ourselves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050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919" y="560833"/>
            <a:ext cx="5329816" cy="522321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375912" y="6035691"/>
            <a:ext cx="288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Michael:  “Me, myself, good”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099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683" y="389699"/>
            <a:ext cx="5116051" cy="501373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365057" y="6046547"/>
            <a:ext cx="2316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Michael:  “Celery tree”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347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6166"/>
            <a:ext cx="8229600" cy="1143000"/>
          </a:xfrm>
        </p:spPr>
        <p:txBody>
          <a:bodyPr/>
          <a:lstStyle/>
          <a:p>
            <a:r>
              <a:rPr lang="en-US" dirty="0" smtClean="0"/>
              <a:t>The Bowerbirds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514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041" y="827665"/>
            <a:ext cx="6102890" cy="40464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233459" y="5742591"/>
            <a:ext cx="1162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Bowerbird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16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219" y="668677"/>
            <a:ext cx="4744706" cy="474470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168329" y="6003125"/>
            <a:ext cx="1162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Bowerbird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704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878" y="902067"/>
            <a:ext cx="6491304" cy="432753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168329" y="5981414"/>
            <a:ext cx="1162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Bowerbird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87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900" y="437783"/>
            <a:ext cx="3719736" cy="496603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972938" y="6003003"/>
            <a:ext cx="1162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Bowerbird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33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5701"/>
            <a:ext cx="8229600" cy="1143000"/>
          </a:xfrm>
        </p:spPr>
        <p:txBody>
          <a:bodyPr/>
          <a:lstStyle/>
          <a:p>
            <a:r>
              <a:rPr lang="en-US" dirty="0" smtClean="0"/>
              <a:t>Art </a:t>
            </a:r>
            <a:r>
              <a:rPr lang="en-US" dirty="0" smtClean="0"/>
              <a:t>makes us smarter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504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4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Earliest writing and number systems 3,000 to 4,000 years old,</a:t>
            </a:r>
            <a:br>
              <a:rPr lang="en-US" dirty="0" smtClean="0"/>
            </a:br>
            <a:r>
              <a:rPr lang="en-US" dirty="0" smtClean="0"/>
              <a:t>but WAY before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5559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13" y="1094944"/>
            <a:ext cx="7518116" cy="313884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20805" y="4788556"/>
            <a:ext cx="7530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Lebombo</a:t>
            </a:r>
            <a:r>
              <a:rPr lang="en-US" dirty="0" smtClean="0"/>
              <a:t> Bone, 44,000 years old, “tally stick”; </a:t>
            </a:r>
            <a:r>
              <a:rPr lang="en-US" dirty="0" err="1" smtClean="0"/>
              <a:t>Lebombo</a:t>
            </a:r>
            <a:r>
              <a:rPr lang="en-US" dirty="0" smtClean="0"/>
              <a:t> Mountains, Swaziland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68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69" y="236292"/>
            <a:ext cx="4193615" cy="6320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39712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78085" y="236360"/>
            <a:ext cx="7123962" cy="2552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85" y="2788458"/>
            <a:ext cx="7810081" cy="314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343042" y="5568726"/>
            <a:ext cx="65692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dirty="0" err="1" smtClean="0"/>
              <a:t>Ishango</a:t>
            </a:r>
            <a:r>
              <a:rPr lang="en-US" dirty="0" smtClean="0"/>
              <a:t> Bone, 28,000 year old “tally stick”; </a:t>
            </a:r>
            <a:r>
              <a:rPr lang="en-US" dirty="0" err="1" smtClean="0"/>
              <a:t>Ishango</a:t>
            </a:r>
            <a:r>
              <a:rPr lang="en-US" dirty="0" smtClean="0"/>
              <a:t>, Belgian Congo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24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15" y="537658"/>
            <a:ext cx="7668800" cy="4601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9470" y="5708309"/>
            <a:ext cx="7240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Symbols found in many cave paintings dating to 15,000 to 30,000 years ago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16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772" y="476598"/>
            <a:ext cx="2657624" cy="21690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3365" y="476598"/>
            <a:ext cx="3275768" cy="216908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1057" y="476598"/>
            <a:ext cx="1998007" cy="216909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27300" y="2778539"/>
            <a:ext cx="4089400" cy="2908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51057" y="5918762"/>
            <a:ext cx="2541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Has “2001” got it wrong?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354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050" y="684610"/>
            <a:ext cx="4074747" cy="407474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48888" y="5509043"/>
            <a:ext cx="7507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Oldest (290,000-700,000 years old) known “art object;” Auditorium Cave, India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5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594798"/>
            <a:ext cx="7747000" cy="43688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159977" y="5730076"/>
            <a:ext cx="2938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500,000 year old etched shell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228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810" y="688941"/>
            <a:ext cx="2116752" cy="460981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57640" y="5844826"/>
            <a:ext cx="6473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Venus of Tan-Tan, 200,000 to 500,000 years old; Tan-Tan, Morocco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316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112" y="567681"/>
            <a:ext cx="4449688" cy="444968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043760" y="5649912"/>
            <a:ext cx="598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Engraved stone, 70,000 years old; </a:t>
            </a:r>
            <a:r>
              <a:rPr lang="en-US" dirty="0" err="1" smtClean="0"/>
              <a:t>Blombos</a:t>
            </a:r>
            <a:r>
              <a:rPr lang="en-US" dirty="0" smtClean="0"/>
              <a:t> Cave, South Africa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57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800559"/>
            <a:ext cx="5522637" cy="421561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970768" y="5611238"/>
            <a:ext cx="503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42,000 year old painting of a seal; </a:t>
            </a:r>
            <a:r>
              <a:rPr lang="en-US" dirty="0" err="1" smtClean="0"/>
              <a:t>Nerja</a:t>
            </a:r>
            <a:r>
              <a:rPr lang="en-US" dirty="0" smtClean="0"/>
              <a:t> Cave, Spain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049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37" y="550243"/>
            <a:ext cx="6534863" cy="463249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12135" y="5795904"/>
            <a:ext cx="6216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Musical instrument, 42,000 years old; </a:t>
            </a:r>
            <a:r>
              <a:rPr lang="en-US" dirty="0" err="1" smtClean="0"/>
              <a:t>Hohle</a:t>
            </a:r>
            <a:r>
              <a:rPr lang="en-US" dirty="0" smtClean="0"/>
              <a:t> </a:t>
            </a:r>
            <a:r>
              <a:rPr lang="en-US" dirty="0" err="1" smtClean="0"/>
              <a:t>Fels</a:t>
            </a:r>
            <a:r>
              <a:rPr lang="en-US" dirty="0" smtClean="0"/>
              <a:t> Cave, Germany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337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258</Words>
  <Application>Microsoft Macintosh PowerPoint</Application>
  <PresentationFormat>On-screen Show (4:3)</PresentationFormat>
  <Paragraphs>33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Why do we do art?</vt:lpstr>
      <vt:lpstr>We can’t help ourselves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Umm, it’s not just us</vt:lpstr>
      <vt:lpstr>The Gorillas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Bowerbirds</vt:lpstr>
      <vt:lpstr>PowerPoint Presentation</vt:lpstr>
      <vt:lpstr>PowerPoint Presentation</vt:lpstr>
      <vt:lpstr>PowerPoint Presentation</vt:lpstr>
      <vt:lpstr>PowerPoint Presentation</vt:lpstr>
      <vt:lpstr>Art makes us smarter</vt:lpstr>
      <vt:lpstr>Earliest writing and number systems 3,000 to 4,000 years old, but WAY before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peak</dc:creator>
  <cp:lastModifiedBy>david peak</cp:lastModifiedBy>
  <cp:revision>48</cp:revision>
  <dcterms:created xsi:type="dcterms:W3CDTF">2015-01-21T20:59:45Z</dcterms:created>
  <dcterms:modified xsi:type="dcterms:W3CDTF">2015-01-22T16:49:15Z</dcterms:modified>
</cp:coreProperties>
</file>