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14"/>
  </p:notesMasterIdLst>
  <p:sldIdLst>
    <p:sldId id="298" r:id="rId2"/>
    <p:sldId id="287" r:id="rId3"/>
    <p:sldId id="261" r:id="rId4"/>
    <p:sldId id="259" r:id="rId5"/>
    <p:sldId id="263" r:id="rId6"/>
    <p:sldId id="289" r:id="rId7"/>
    <p:sldId id="262" r:id="rId8"/>
    <p:sldId id="332" r:id="rId9"/>
    <p:sldId id="333" r:id="rId10"/>
    <p:sldId id="338" r:id="rId11"/>
    <p:sldId id="339" r:id="rId12"/>
    <p:sldId id="340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A0F9"/>
    <a:srgbClr val="D11E17"/>
    <a:srgbClr val="F4F427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 snapToGrid="0">
      <p:cViewPr varScale="1">
        <p:scale>
          <a:sx n="116" d="100"/>
          <a:sy n="116" d="100"/>
        </p:scale>
        <p:origin x="-13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397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EE19B9-9EBE-FE47-A816-9BC67156A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39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8DCB43-90DB-B04C-8208-7B4C8D30237D}" type="slidenum">
              <a:rPr lang="en-US"/>
              <a:pPr/>
              <a:t>1</a:t>
            </a:fld>
            <a:endParaRPr lang="en-US"/>
          </a:p>
        </p:txBody>
      </p:sp>
      <p:sp>
        <p:nvSpPr>
          <p:cNvPr id="9728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05B0AD-5EFD-CF47-8018-216B35500187}" type="slidenum">
              <a:rPr lang="en-US"/>
              <a:pPr/>
              <a:t>10</a:t>
            </a:fld>
            <a:endParaRPr lang="en-US"/>
          </a:p>
        </p:txBody>
      </p:sp>
      <p:sp>
        <p:nvSpPr>
          <p:cNvPr id="16281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475E3A-4AD9-2C46-AEA3-0E5269D971D4}" type="slidenum">
              <a:rPr lang="en-US"/>
              <a:pPr/>
              <a:t>11</a:t>
            </a:fld>
            <a:endParaRPr lang="en-US"/>
          </a:p>
        </p:txBody>
      </p:sp>
      <p:sp>
        <p:nvSpPr>
          <p:cNvPr id="16486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3EC584-348B-144F-A2B6-2CCA020197EA}" type="slidenum">
              <a:rPr lang="en-US"/>
              <a:pPr/>
              <a:t>12</a:t>
            </a:fld>
            <a:endParaRPr lang="en-US"/>
          </a:p>
        </p:txBody>
      </p:sp>
      <p:sp>
        <p:nvSpPr>
          <p:cNvPr id="16691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1EFB4-B39B-0F49-B706-87BB27F91E25}" type="slidenum">
              <a:rPr lang="en-US"/>
              <a:pPr/>
              <a:t>2</a:t>
            </a:fld>
            <a:endParaRPr lang="en-US"/>
          </a:p>
        </p:txBody>
      </p:sp>
      <p:sp>
        <p:nvSpPr>
          <p:cNvPr id="9830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7B153C-55C8-554C-8C2F-61A50BC7F5BE}" type="slidenum">
              <a:rPr lang="en-US"/>
              <a:pPr/>
              <a:t>3</a:t>
            </a:fld>
            <a:endParaRPr lang="en-US"/>
          </a:p>
        </p:txBody>
      </p:sp>
      <p:sp>
        <p:nvSpPr>
          <p:cNvPr id="9933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70BED4-0CBE-214C-AEF5-C8C50B64FFFD}" type="slidenum">
              <a:rPr lang="en-US"/>
              <a:pPr/>
              <a:t>4</a:t>
            </a:fld>
            <a:endParaRPr lang="en-US"/>
          </a:p>
        </p:txBody>
      </p:sp>
      <p:sp>
        <p:nvSpPr>
          <p:cNvPr id="10035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3186C-08B8-C94D-B2F6-7062F3597F5C}" type="slidenum">
              <a:rPr lang="en-US"/>
              <a:pPr/>
              <a:t>5</a:t>
            </a:fld>
            <a:endParaRPr lang="en-US"/>
          </a:p>
        </p:txBody>
      </p:sp>
      <p:sp>
        <p:nvSpPr>
          <p:cNvPr id="10137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AED32A-D049-AE46-A03A-05A27AFA995B}" type="slidenum">
              <a:rPr lang="en-US"/>
              <a:pPr/>
              <a:t>6</a:t>
            </a:fld>
            <a:endParaRPr lang="en-US"/>
          </a:p>
        </p:txBody>
      </p:sp>
      <p:sp>
        <p:nvSpPr>
          <p:cNvPr id="10342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F184BB-EC56-B14F-8D2D-3FA9D5D7B877}" type="slidenum">
              <a:rPr lang="en-US"/>
              <a:pPr/>
              <a:t>7</a:t>
            </a:fld>
            <a:endParaRPr lang="en-US"/>
          </a:p>
        </p:txBody>
      </p:sp>
      <p:sp>
        <p:nvSpPr>
          <p:cNvPr id="10240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74A3FA-51CA-FA44-831E-4317104C3DBF}" type="slidenum">
              <a:rPr lang="en-US"/>
              <a:pPr/>
              <a:t>8</a:t>
            </a:fld>
            <a:endParaRPr lang="en-US"/>
          </a:p>
        </p:txBody>
      </p:sp>
      <p:sp>
        <p:nvSpPr>
          <p:cNvPr id="15053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191D7F-53FF-8345-8F8B-F46AA78D6E6E}" type="slidenum">
              <a:rPr lang="en-US"/>
              <a:pPr/>
              <a:t>9</a:t>
            </a:fld>
            <a:endParaRPr lang="en-US"/>
          </a:p>
        </p:txBody>
      </p:sp>
      <p:sp>
        <p:nvSpPr>
          <p:cNvPr id="15257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A4FAF0E-E853-FE42-AF2A-3619BEA91E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0C4EB-CEAC-2144-BBBB-D46A8E8534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3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CC4DD-2170-214B-986F-B38520B8CD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6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444EB-CA6C-8647-8682-FA00A1AF70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5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B6422-3722-094B-A9A3-993732BDB2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5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07C66-BE26-F64B-8EB3-7C15DFBD74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6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75F04-2784-EB44-95EB-28AE34AE49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1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4AF8E-A6E1-5A4F-AB3C-979BC72D19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2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193DB-587D-9744-9A66-2CE5BE9BDB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3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CB03D-94BC-2C44-9A9E-9B941A6C2D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6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32BA9-F6B2-C549-AE39-99257BEE7D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D70124B-52F7-3245-A765-6725137D39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2pPr>
      <a:lvl3pPr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3pPr>
      <a:lvl4pPr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4pPr>
      <a:lvl5pPr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Char char="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Char char="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Char char="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90000"/>
        <a:buFont typeface="Wingdings" charset="0"/>
        <a:buChar char="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charset="0"/>
        <a:buChar char="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charset="0"/>
        <a:buChar char="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charset="0"/>
        <a:buChar char="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charset="0"/>
        <a:buChar char="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charset="0"/>
        <a:buChar char="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136900"/>
            <a:ext cx="7772400" cy="3276600"/>
          </a:xfrm>
        </p:spPr>
        <p:txBody>
          <a:bodyPr/>
          <a:lstStyle/>
          <a:p>
            <a:r>
              <a:rPr lang="en-US" sz="2800" dirty="0"/>
              <a:t>Which of the following paintings was created and painted by a </a:t>
            </a:r>
            <a:r>
              <a:rPr lang="en-US" sz="2800" b="1" dirty="0" smtClean="0">
                <a:solidFill>
                  <a:srgbClr val="D11E17"/>
                </a:solidFill>
              </a:rPr>
              <a:t>computer-based artist</a:t>
            </a:r>
            <a:r>
              <a:rPr lang="en-US" sz="2800" dirty="0" smtClean="0"/>
              <a:t>?</a:t>
            </a:r>
            <a:endParaRPr lang="en-US" sz="2800" dirty="0"/>
          </a:p>
          <a:p>
            <a:r>
              <a:rPr lang="en-US" sz="2800" dirty="0" smtClean="0"/>
              <a:t>I</a:t>
            </a:r>
            <a:r>
              <a:rPr lang="ja-JP" altLang="en-US" sz="2800" dirty="0" smtClean="0"/>
              <a:t>’</a:t>
            </a:r>
            <a:r>
              <a:rPr lang="en-US" sz="2800" dirty="0" err="1" smtClean="0"/>
              <a:t>ll</a:t>
            </a:r>
            <a:r>
              <a:rPr lang="en-US" sz="2800" dirty="0" smtClean="0"/>
              <a:t> </a:t>
            </a:r>
            <a:r>
              <a:rPr lang="en-US" sz="2800" dirty="0"/>
              <a:t>delete them one-at-a-time oldest-to-newest; the </a:t>
            </a:r>
            <a:r>
              <a:rPr lang="en-US" sz="2800" b="1" dirty="0">
                <a:solidFill>
                  <a:srgbClr val="D11E17"/>
                </a:solidFill>
              </a:rPr>
              <a:t>correct one is the newest</a:t>
            </a:r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29000"/>
            <a:ext cx="2595563" cy="256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2568575" cy="2554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17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2074863" cy="2559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5867400" y="1219200"/>
            <a:ext cx="24384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Piet Mondrian</a:t>
            </a:r>
          </a:p>
          <a:p>
            <a:pPr>
              <a:spcBef>
                <a:spcPct val="50000"/>
              </a:spcBef>
            </a:pPr>
            <a:r>
              <a:rPr lang="en-US"/>
              <a:t>       1911</a:t>
            </a:r>
          </a:p>
        </p:txBody>
      </p:sp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5334000" y="4114800"/>
            <a:ext cx="2057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Stuart Davis      1953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29000"/>
            <a:ext cx="2595563" cy="256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2074863" cy="2559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5867400" y="1219200"/>
            <a:ext cx="24384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Piet Mondrian</a:t>
            </a:r>
          </a:p>
          <a:p>
            <a:pPr>
              <a:spcBef>
                <a:spcPct val="50000"/>
              </a:spcBef>
            </a:pPr>
            <a:r>
              <a:rPr lang="en-US"/>
              <a:t>       1911</a:t>
            </a:r>
          </a:p>
        </p:txBody>
      </p: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5334000" y="4114800"/>
            <a:ext cx="2057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Stuart Davis      1953</a:t>
            </a:r>
          </a:p>
        </p:txBody>
      </p:sp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381000" y="1219200"/>
            <a:ext cx="2438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Gerhard Richter 2004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2074863" cy="2559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5867400" y="1219200"/>
            <a:ext cx="24384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Piet Mondrian</a:t>
            </a:r>
          </a:p>
          <a:p>
            <a:pPr>
              <a:spcBef>
                <a:spcPct val="50000"/>
              </a:spcBef>
            </a:pPr>
            <a:r>
              <a:rPr lang="en-US"/>
              <a:t>       1911</a:t>
            </a:r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5334000" y="4114800"/>
            <a:ext cx="2057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Stuart Davis      1953</a:t>
            </a:r>
          </a:p>
        </p:txBody>
      </p:sp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381000" y="1219200"/>
            <a:ext cx="2438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Gerhard Richter 2004</a:t>
            </a:r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1524000" y="4114800"/>
            <a:ext cx="259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Woody Shepherd</a:t>
            </a:r>
          </a:p>
          <a:p>
            <a:pPr algn="ctr"/>
            <a:r>
              <a:rPr lang="en-US"/>
              <a:t>2006</a:t>
            </a:r>
          </a:p>
        </p:txBody>
      </p:sp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3200400" y="3124200"/>
            <a:ext cx="203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AARON 2007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2038350" cy="2735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29000"/>
            <a:ext cx="2595563" cy="256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9600"/>
            <a:ext cx="30353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2568575" cy="2554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80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2074863" cy="2559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1066800"/>
            <a:ext cx="4606925" cy="458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66800"/>
            <a:ext cx="3702050" cy="4567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185863"/>
            <a:ext cx="6069013" cy="457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1158875"/>
            <a:ext cx="4633912" cy="4573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1020763"/>
            <a:ext cx="3409950" cy="4576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2038350" cy="2735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29000"/>
            <a:ext cx="2595563" cy="256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9600"/>
            <a:ext cx="30353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950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2568575" cy="2554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95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2074863" cy="2559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2038350" cy="2735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29000"/>
            <a:ext cx="2595563" cy="256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2568575" cy="2554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155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2074863" cy="2559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5867400" y="1219200"/>
            <a:ext cx="24384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Piet Mondrian</a:t>
            </a:r>
          </a:p>
          <a:p>
            <a:pPr>
              <a:spcBef>
                <a:spcPct val="50000"/>
              </a:spcBef>
            </a:pPr>
            <a:r>
              <a:rPr lang="en-US"/>
              <a:t>       1911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here">
  <a:themeElements>
    <a:clrScheme name="Spher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66"/>
      </a:accent1>
      <a:accent2>
        <a:srgbClr val="004080"/>
      </a:accent2>
      <a:accent3>
        <a:srgbClr val="FFFFFF"/>
      </a:accent3>
      <a:accent4>
        <a:srgbClr val="000000"/>
      </a:accent4>
      <a:accent5>
        <a:srgbClr val="FFFFB8"/>
      </a:accent5>
      <a:accent6>
        <a:srgbClr val="003973"/>
      </a:accent6>
      <a:hlink>
        <a:srgbClr val="008040"/>
      </a:hlink>
      <a:folHlink>
        <a:srgbClr val="800000"/>
      </a:folHlink>
    </a:clrScheme>
    <a:fontScheme name="Sphere">
      <a:majorFont>
        <a:latin typeface="Trebuchet MS"/>
        <a:ea typeface="ＭＳ Ｐゴシック"/>
        <a:cs typeface="ＭＳ Ｐゴシック"/>
      </a:majorFont>
      <a:minorFont>
        <a:latin typeface="Trebuchet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phe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her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66"/>
        </a:accent1>
        <a:accent2>
          <a:srgbClr val="004080"/>
        </a:accent2>
        <a:accent3>
          <a:srgbClr val="FFFFFF"/>
        </a:accent3>
        <a:accent4>
          <a:srgbClr val="000000"/>
        </a:accent4>
        <a:accent5>
          <a:srgbClr val="FFFFB8"/>
        </a:accent5>
        <a:accent6>
          <a:srgbClr val="003973"/>
        </a:accent6>
        <a:hlink>
          <a:srgbClr val="00804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2004:Templates:Presentations:Designs:Sphere</Template>
  <TotalTime>3648</TotalTime>
  <Words>87</Words>
  <Application>Microsoft Macintosh PowerPoint</Application>
  <PresentationFormat>On-screen Show (4:3)</PresentationFormat>
  <Paragraphs>31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ＭＳ Ｐゴシック</vt:lpstr>
      <vt:lpstr>Trebuchet MS</vt:lpstr>
      <vt:lpstr>Wingdings</vt:lpstr>
      <vt:lpstr>ヒラギノ角ゴ Pro W3</vt:lpstr>
      <vt:lpstr>Symbol</vt:lpstr>
      <vt:lpstr>Times New Roman</vt:lpstr>
      <vt:lpstr>Sphere</vt:lpstr>
      <vt:lpstr>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usu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peak</dc:creator>
  <cp:lastModifiedBy>david peak</cp:lastModifiedBy>
  <cp:revision>326</cp:revision>
  <dcterms:created xsi:type="dcterms:W3CDTF">2008-03-06T17:16:44Z</dcterms:created>
  <dcterms:modified xsi:type="dcterms:W3CDTF">2015-01-21T22:32:02Z</dcterms:modified>
</cp:coreProperties>
</file>